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9" r:id="rId4"/>
    <p:sldId id="260" r:id="rId5"/>
    <p:sldId id="261" r:id="rId6"/>
    <p:sldId id="262" r:id="rId7"/>
    <p:sldId id="263" r:id="rId8"/>
    <p:sldId id="264" r:id="rId9"/>
    <p:sldId id="265" r:id="rId10"/>
    <p:sldId id="272" r:id="rId11"/>
    <p:sldId id="266" r:id="rId12"/>
    <p:sldId id="267" r:id="rId13"/>
    <p:sldId id="271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7EB30-A6D2-41A3-B588-C47CC7E6EFB4}" type="datetimeFigureOut">
              <a:rPr lang="ru-RU" smtClean="0"/>
              <a:t>16.09.2013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0714C-DC2A-4F01-BDC1-421BF3E0DC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лес\1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7572427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\Desktop\лес\3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85794"/>
            <a:ext cx="7358114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лес\25481885_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3150" y="254000"/>
            <a:ext cx="6997700" cy="635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лес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85794"/>
            <a:ext cx="7500990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лес\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857232"/>
            <a:ext cx="7286676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Desktop\лес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714356"/>
            <a:ext cx="4572032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лес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857232"/>
            <a:ext cx="7286675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лес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7715304" cy="542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Desktop\лес\1b5ef6b54973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71480"/>
            <a:ext cx="7429552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лес\x_a04a6ae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52450"/>
            <a:ext cx="7643866" cy="5753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лес\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7786742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лес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7786742" cy="542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лес\2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85794"/>
            <a:ext cx="7072362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лес\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7358114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лес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7143800" cy="528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2013-09-16T17:51:24Z</dcterms:created>
  <dcterms:modified xsi:type="dcterms:W3CDTF">2013-09-16T18:18:14Z</dcterms:modified>
</cp:coreProperties>
</file>